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88" autoAdjust="0"/>
    <p:restoredTop sz="95223" autoAdjust="0"/>
  </p:normalViewPr>
  <p:slideViewPr>
    <p:cSldViewPr snapToGrid="0" snapToObjects="1">
      <p:cViewPr>
        <p:scale>
          <a:sx n="61" d="100"/>
          <a:sy n="61" d="100"/>
        </p:scale>
        <p:origin x="747" y="3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819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195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The Caesar Cipher Algorithm</a:t>
            </a:r>
            <a:endParaRPr lang="en-US" sz="524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195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 is a simple encryption technique that has been used for centuries. In this presentation, we will explore its history, functionality, strengths, weaknesses, and various applications.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6786086" y="5578197"/>
            <a:ext cx="297180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by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Sai Nikhil Reddy Nadikattu</a:t>
            </a:r>
          </a:p>
          <a:p>
            <a:pPr>
              <a:lnSpc>
                <a:spcPts val="3062"/>
              </a:lnSpc>
            </a:pPr>
            <a:r>
              <a:rPr lang="en-US" sz="2187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Satish Kumar Pyata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 err="1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Hariteja</a:t>
            </a:r>
            <a:r>
              <a:rPr lang="en-US" sz="2187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</a:t>
            </a:r>
            <a:r>
              <a:rPr lang="en-US" sz="2187" b="1" dirty="0" err="1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Thallapelli</a:t>
            </a:r>
            <a:endParaRPr lang="en-US" sz="2187" b="1" dirty="0">
              <a:solidFill>
                <a:srgbClr val="D9E1FF"/>
              </a:solidFill>
              <a:latin typeface="Times New Roman" panose="02020603050405020304" pitchFamily="18" charset="0"/>
              <a:ea typeface="Arimo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2" name="Picture 11" descr="A round metal coin with letters and numbers&#10;&#10;Description automatically generated">
            <a:extLst>
              <a:ext uri="{FF2B5EF4-FFF2-40B4-BE49-F238E27FC236}">
                <a16:creationId xmlns:a16="http://schemas.microsoft.com/office/drawing/2014/main" id="{165B4EA3-47AF-D6B8-C4CB-807798788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484" b="92075" l="9003" r="93352">
                        <a14:foregroundMark x1="52770" y1="6916" x2="52770" y2="6916"/>
                        <a14:foregroundMark x1="93490" y1="47262" x2="93490" y2="47262"/>
                        <a14:foregroundMark x1="51662" y1="92075" x2="51662" y2="92075"/>
                        <a14:foregroundMark x1="9003" y1="45677" x2="9003" y2="456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6460" y="1951025"/>
            <a:ext cx="5808257" cy="55830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What is the Caesar Cipher Algorithm?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 is a substitution cipher that replaces each letter in the plaintext with a letter a fixed number of positions down the alphabet.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67883"/>
            <a:ext cx="6713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The History and Origin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 traces its roots back to Julius Caesar who used it to encode sensitive military messages. It's one of the earliest known encryption techniques.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348389" y="3245525"/>
            <a:ext cx="5829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How Does It Work?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348389" y="42731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algorithm works by shifting each letter of the message a fixed number of positions. For example, with a shift of 3, 'A' becomes 'D', 'B' becomes 'E', and so 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48389" y="1456492"/>
            <a:ext cx="9456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Examples and Demonstrations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2595205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Example 1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348389" y="535126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Plaintext: HELLO
Shift: 1
Ciphertext: IFMMP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602" y="2595205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Example 2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770602" y="535126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Plaintext: WORLD
Shift: 5
Ciphertext: BTWQI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2816" y="2595205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Key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192816" y="5351383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encryption key determines the number of positions each letter is shifted, ranging from 1 to 25.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765340"/>
            <a:ext cx="8305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Strengths and Weaknesses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2792968"/>
            <a:ext cx="9306401" cy="1724501"/>
          </a:xfrm>
          <a:prstGeom prst="roundRect">
            <a:avLst>
              <a:gd name="adj" fmla="val 3865"/>
            </a:avLst>
          </a:prstGeom>
          <a:solidFill>
            <a:srgbClr val="1715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55370" y="301513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Strengths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55370" y="3584496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1. Simplicity: Easy to understand and implement
2. Speed: Quick to encrypt and decrypt small messages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833199" y="4739640"/>
            <a:ext cx="9306401" cy="1724501"/>
          </a:xfrm>
          <a:prstGeom prst="roundRect">
            <a:avLst>
              <a:gd name="adj" fmla="val 3865"/>
            </a:avLst>
          </a:prstGeom>
          <a:solidFill>
            <a:srgbClr val="1715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55370" y="49618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Weaknesses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55370" y="5531168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1. Vulnerable to bruteforce attacks
2. Limited key space: Only 25 possible keys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3079" y="51554"/>
            <a:ext cx="14630400" cy="8229600"/>
          </a:xfrm>
          <a:prstGeom prst="rect">
            <a:avLst/>
          </a:prstGeom>
          <a:solidFill>
            <a:srgbClr val="0C0A33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348389" y="1236345"/>
            <a:ext cx="6789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Applications and Uses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301270" y="2263973"/>
            <a:ext cx="27742" cy="4729282"/>
          </a:xfrm>
          <a:prstGeom prst="rect">
            <a:avLst/>
          </a:prstGeom>
          <a:solidFill>
            <a:srgbClr val="8061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7565053" y="2673608"/>
            <a:ext cx="777597" cy="27742"/>
          </a:xfrm>
          <a:prstGeom prst="rect">
            <a:avLst/>
          </a:prstGeom>
          <a:solidFill>
            <a:srgbClr val="8061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065109" y="243756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250251" y="2479238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1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537138" y="2486144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Military Communications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523208" y="2880642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 was originally used to protect sensitive military communication.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287512" y="3784461"/>
            <a:ext cx="777597" cy="27742"/>
          </a:xfrm>
          <a:prstGeom prst="rect">
            <a:avLst/>
          </a:prstGeom>
          <a:solidFill>
            <a:srgbClr val="8061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065109" y="354842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212151" y="3590092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3669863" y="3596997"/>
            <a:ext cx="2423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Fun and Games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2348389" y="3966204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Today, the algorithm is often used in puzzles, escape rooms, and recreational cryptography.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7565053" y="5322868"/>
            <a:ext cx="777597" cy="27742"/>
          </a:xfrm>
          <a:prstGeom prst="rect">
            <a:avLst/>
          </a:prstGeom>
          <a:solidFill>
            <a:srgbClr val="8061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7065109" y="508682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7208341" y="5128498"/>
            <a:ext cx="2133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3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8537138" y="51354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Teaching Tool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8537138" y="5507768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 serves as an introduction to encryption and basic cryptographic principles.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48389" y="338887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Conclusion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348389" y="4416504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Caesar cipher algorithm, despite its simplicity, has played a significant role in the history of cryptography. Its strengths, weaknesses, and applications make it an intriguing subject in the field of encryption.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070503" y="5982533"/>
            <a:ext cx="2354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Key Takeaways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070503" y="6551890"/>
            <a:ext cx="921138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- The Caesar cipher is a substitution cipher
- It works by shifting letters a fixed number of positions
- The algorithm has strengths and weaknesses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388</Words>
  <Application>Microsoft Office PowerPoint</Application>
  <PresentationFormat>Custom</PresentationFormat>
  <Paragraphs>46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Satish Kumar Pyata</cp:lastModifiedBy>
  <cp:revision>4</cp:revision>
  <dcterms:created xsi:type="dcterms:W3CDTF">2023-11-29T22:27:07Z</dcterms:created>
  <dcterms:modified xsi:type="dcterms:W3CDTF">2023-11-29T23:05:59Z</dcterms:modified>
</cp:coreProperties>
</file>